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43"/>
    <p:restoredTop sz="94744"/>
  </p:normalViewPr>
  <p:slideViewPr>
    <p:cSldViewPr snapToGrid="0">
      <p:cViewPr varScale="1">
        <p:scale>
          <a:sx n="104" d="100"/>
          <a:sy n="104" d="100"/>
        </p:scale>
        <p:origin x="232" y="4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3F1FD22-1BFC-F032-1355-A92E28D54A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23FA822-5B9E-3F56-9AA5-11D3050E01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3FC121C-A010-DA80-D4F2-4106D45135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99F79-3650-FF4C-8DB6-323FFC7DA36F}" type="datetimeFigureOut">
              <a:rPr kumimoji="1" lang="ja-JP" altLang="en-US" smtClean="0"/>
              <a:t>2024/6/16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3A8BA79-1CD7-4B4A-C1B1-409A47ECF2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BAB0191-E0DC-AC2F-5AA2-4877C6C2BC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42D53-6755-5F40-8D5A-AADF47FC31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99527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5EC8DF2-4309-07EC-A4C4-FCB7EAF7FC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69315450-D790-240B-5284-7990BFC23F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14988AB-FA5D-BA0C-E05C-FF7444083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99F79-3650-FF4C-8DB6-323FFC7DA36F}" type="datetimeFigureOut">
              <a:rPr kumimoji="1" lang="ja-JP" altLang="en-US" smtClean="0"/>
              <a:t>2024/6/16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CBACF3E-A2CB-2BF3-935D-E276BE1130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B9CC6B5-9780-D07C-DE73-45C6F4BFC3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42D53-6755-5F40-8D5A-AADF47FC31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3095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AB963918-F0E6-BFDE-4113-1B6914D7380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5544F94-E7CE-97A6-9B2C-EF05793EF1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772C5BD-BAE7-F898-42B6-42DB375D45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99F79-3650-FF4C-8DB6-323FFC7DA36F}" type="datetimeFigureOut">
              <a:rPr kumimoji="1" lang="ja-JP" altLang="en-US" smtClean="0"/>
              <a:t>2024/6/16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767C6C1-F334-558F-A925-F3EB6391E6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083F185-555C-79CE-25D0-681B3C29D5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42D53-6755-5F40-8D5A-AADF47FC31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04858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6E088C1-DB31-837A-8B0D-85588FFC79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D65DF01-B0F7-6EC5-478B-C4C15A5FE8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A9A4C7A-22DD-0B33-3572-B1A65B135C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99F79-3650-FF4C-8DB6-323FFC7DA36F}" type="datetimeFigureOut">
              <a:rPr kumimoji="1" lang="ja-JP" altLang="en-US" smtClean="0"/>
              <a:t>2024/6/16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2EC6DCF-E7BF-B1B7-CA02-FD3F888B10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34D4FCF-BCCA-094F-0B4F-DC32E8C0F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42D53-6755-5F40-8D5A-AADF47FC31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27202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C1E4384-31CB-96FA-A112-7A96D9F5E7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2D147D5-03BA-E6A6-40D3-2DB10442FF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C2694D1-E8DD-8746-AC2F-8ABB2834E1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99F79-3650-FF4C-8DB6-323FFC7DA36F}" type="datetimeFigureOut">
              <a:rPr kumimoji="1" lang="ja-JP" altLang="en-US" smtClean="0"/>
              <a:t>2024/6/16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9AD7EC8-8AB5-9AFB-64C7-BFC122E025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1AF0CC7-C4DD-F65F-AC16-9B3FDA7563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42D53-6755-5F40-8D5A-AADF47FC31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2152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678E7B0-552D-0F02-68AB-CE992E1F05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D8B37D6-5F3F-5432-AB45-E5D8E0714A1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8E846845-D917-FC5D-5697-C5CA2ED0323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9A7072B-4811-E19D-C75C-8A214F07AE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99F79-3650-FF4C-8DB6-323FFC7DA36F}" type="datetimeFigureOut">
              <a:rPr kumimoji="1" lang="ja-JP" altLang="en-US" smtClean="0"/>
              <a:t>2024/6/16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9A070F3-652A-C276-2875-82AA6A9E49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EE24536-8C94-F0C1-39BA-40AC4E3CD7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42D53-6755-5F40-8D5A-AADF47FC31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03591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248CC92-6FC7-9C24-0793-B6CB72C679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B0C7E1C-8526-3704-C33E-753D133961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7D3BE29-D52B-0DCF-9C6C-7F28B454F9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20F4B896-3FB9-1D1B-77A3-35399D842E2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B0B6851B-8598-A718-C3B6-9AB0F53EBD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48F99DFE-9E09-C285-90AE-ED897A46F4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99F79-3650-FF4C-8DB6-323FFC7DA36F}" type="datetimeFigureOut">
              <a:rPr kumimoji="1" lang="ja-JP" altLang="en-US" smtClean="0"/>
              <a:t>2024/6/16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BCFBC0E5-6B53-7136-CBBC-8BEB134A87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F797A49D-9827-2EF3-DD04-9C14697786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42D53-6755-5F40-8D5A-AADF47FC31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77152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551FD7A-6DCA-9242-8C0D-BE0ED3B5CF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681C885B-F323-8AB3-A8D8-C8F8C03FA2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99F79-3650-FF4C-8DB6-323FFC7DA36F}" type="datetimeFigureOut">
              <a:rPr kumimoji="1" lang="ja-JP" altLang="en-US" smtClean="0"/>
              <a:t>2024/6/16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2A5D23F-DF64-61F2-3F5E-875D4F1420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DC48C21-5C58-9462-2D21-306E52FC89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42D53-6755-5F40-8D5A-AADF47FC31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0701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0513C82D-0A9B-7896-92D5-B983171246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99F79-3650-FF4C-8DB6-323FFC7DA36F}" type="datetimeFigureOut">
              <a:rPr kumimoji="1" lang="ja-JP" altLang="en-US" smtClean="0"/>
              <a:t>2024/6/16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03A515AA-4522-8017-3820-51A6D1917C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DEC7526-4C4F-134E-E288-5C935FE1C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42D53-6755-5F40-8D5A-AADF47FC31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41820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9D24EEE-77BD-0FCE-3A9A-BD20702154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00D8036-BD8D-D278-D60E-770B7639B7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8545B70-D8D6-B3E3-D33B-FCE31507B8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F5C29E7-1FFB-D4A0-C7C8-C994135DC9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99F79-3650-FF4C-8DB6-323FFC7DA36F}" type="datetimeFigureOut">
              <a:rPr kumimoji="1" lang="ja-JP" altLang="en-US" smtClean="0"/>
              <a:t>2024/6/16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8FB7F25-4126-8866-59B2-FC9A210D62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7B02857-55E3-15CA-4F3D-0245BE261F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42D53-6755-5F40-8D5A-AADF47FC31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02544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666FB75-71BE-0732-9BE4-9396D6EFB1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70788B28-EF6E-033E-5E5A-82EA3714677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BF1D4A7-BA1B-93BE-6B88-80D8F73FC3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700C666-2645-9103-78FF-38D039E77B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99F79-3650-FF4C-8DB6-323FFC7DA36F}" type="datetimeFigureOut">
              <a:rPr kumimoji="1" lang="ja-JP" altLang="en-US" smtClean="0"/>
              <a:t>2024/6/16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F07FEAA-FBA2-CF91-9ACF-864FFC4020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11B8C1C-25E9-0540-4C41-BAF459FEE3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42D53-6755-5F40-8D5A-AADF47FC31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8011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2F1D33D9-7868-5A2D-664E-5FB283E5A2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1416517-91EF-D646-1939-89B4E0C618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DF37B6D-C9DE-F6B6-1F8F-2B5EAC3A1DF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9699F79-3650-FF4C-8DB6-323FFC7DA36F}" type="datetimeFigureOut">
              <a:rPr kumimoji="1" lang="ja-JP" altLang="en-US" smtClean="0"/>
              <a:t>2024/6/16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99EFD47-4AF8-F937-AE0C-EC76513FBC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02ABDA9-1F1F-B551-EA96-15D0C03ACE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5842D53-6755-5F40-8D5A-AADF47FC31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16074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4432F7E-2A0E-329B-E2E9-4661A5402DF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F41AA224-1F9C-60C3-8328-FD49462F58D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15126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孝宏 伊藤</dc:creator>
  <cp:lastModifiedBy>孝宏 伊藤</cp:lastModifiedBy>
  <cp:revision>1</cp:revision>
  <dcterms:created xsi:type="dcterms:W3CDTF">2024-06-16T00:35:37Z</dcterms:created>
  <dcterms:modified xsi:type="dcterms:W3CDTF">2024-06-16T00:35:43Z</dcterms:modified>
</cp:coreProperties>
</file>